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348" r:id="rId2"/>
    <p:sldId id="349" r:id="rId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深色样式 1 - 强调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深色样式 1 - 强调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533" autoAdjust="0"/>
  </p:normalViewPr>
  <p:slideViewPr>
    <p:cSldViewPr>
      <p:cViewPr varScale="1">
        <p:scale>
          <a:sx n="57" d="100"/>
          <a:sy n="5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749CAF3-C4B8-45E0-8991-0A895EC2E453}" type="datetimeFigureOut">
              <a:rPr lang="zh-CN" altLang="en-US"/>
              <a:pPr>
                <a:defRPr/>
              </a:pPr>
              <a:t>2015-08-10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174D36D-384C-4C8D-A417-94C5C712247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73337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Global_cover_0109.jpg"/>
          <p:cNvPicPr>
            <a:picLocks/>
          </p:cNvPicPr>
          <p:nvPr/>
        </p:nvPicPr>
        <p:blipFill>
          <a:blip r:embed="rId2" cstate="print"/>
          <a:srcRect b="410"/>
          <a:stretch>
            <a:fillRect/>
          </a:stretch>
        </p:blipFill>
        <p:spPr bwMode="auto">
          <a:xfrm>
            <a:off x="273050" y="3667125"/>
            <a:ext cx="859313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0"/>
          <p:cNvSpPr>
            <a:spLocks noChangeShapeType="1"/>
          </p:cNvSpPr>
          <p:nvPr/>
        </p:nvSpPr>
        <p:spPr bwMode="auto">
          <a:xfrm flipV="1">
            <a:off x="274638" y="1050925"/>
            <a:ext cx="8594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274638" y="3663950"/>
            <a:ext cx="8594725" cy="2233613"/>
            <a:chOff x="160" y="2308"/>
            <a:chExt cx="5437" cy="1399"/>
          </a:xfrm>
        </p:grpSpPr>
        <p:sp>
          <p:nvSpPr>
            <p:cNvPr id="7" name="Rectangle 113"/>
            <p:cNvSpPr>
              <a:spLocks noChangeArrowheads="1"/>
            </p:cNvSpPr>
            <p:nvPr/>
          </p:nvSpPr>
          <p:spPr bwMode="auto">
            <a:xfrm>
              <a:off x="160" y="2308"/>
              <a:ext cx="858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8" name="Rectangle 114"/>
            <p:cNvSpPr>
              <a:spLocks noChangeArrowheads="1"/>
            </p:cNvSpPr>
            <p:nvPr/>
          </p:nvSpPr>
          <p:spPr bwMode="auto">
            <a:xfrm>
              <a:off x="160" y="2862"/>
              <a:ext cx="858" cy="289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9" name="Rectangle 115"/>
            <p:cNvSpPr>
              <a:spLocks noChangeArrowheads="1"/>
            </p:cNvSpPr>
            <p:nvPr/>
          </p:nvSpPr>
          <p:spPr bwMode="auto">
            <a:xfrm>
              <a:off x="160" y="3419"/>
              <a:ext cx="269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0" name="Rectangle 116"/>
            <p:cNvSpPr>
              <a:spLocks noChangeArrowheads="1"/>
            </p:cNvSpPr>
            <p:nvPr/>
          </p:nvSpPr>
          <p:spPr bwMode="auto">
            <a:xfrm>
              <a:off x="4739" y="2308"/>
              <a:ext cx="858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1" name="Rectangle 117"/>
            <p:cNvSpPr>
              <a:spLocks noChangeArrowheads="1"/>
            </p:cNvSpPr>
            <p:nvPr/>
          </p:nvSpPr>
          <p:spPr bwMode="auto">
            <a:xfrm>
              <a:off x="4739" y="2862"/>
              <a:ext cx="858" cy="289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2" name="Rectangle 118"/>
            <p:cNvSpPr>
              <a:spLocks noChangeArrowheads="1"/>
            </p:cNvSpPr>
            <p:nvPr/>
          </p:nvSpPr>
          <p:spPr bwMode="auto">
            <a:xfrm>
              <a:off x="5328" y="3419"/>
              <a:ext cx="269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3" name="Freeform 119"/>
            <p:cNvSpPr>
              <a:spLocks/>
            </p:cNvSpPr>
            <p:nvPr/>
          </p:nvSpPr>
          <p:spPr bwMode="auto">
            <a:xfrm>
              <a:off x="1305" y="2308"/>
              <a:ext cx="286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2880" y="288"/>
                </a:cxn>
                <a:cxn ang="0">
                  <a:pos x="2838" y="256"/>
                </a:cxn>
                <a:cxn ang="0">
                  <a:pos x="2660" y="134"/>
                </a:cxn>
                <a:cxn ang="0">
                  <a:pos x="2430" y="46"/>
                </a:cxn>
                <a:cxn ang="0">
                  <a:pos x="2230" y="10"/>
                </a:cxn>
                <a:cxn ang="0">
                  <a:pos x="2112" y="0"/>
                </a:cxn>
                <a:cxn ang="0">
                  <a:pos x="0" y="0"/>
                </a:cxn>
              </a:cxnLst>
              <a:rect l="0" t="0" r="r" b="b"/>
              <a:pathLst>
                <a:path w="2880" h="288">
                  <a:moveTo>
                    <a:pt x="0" y="0"/>
                  </a:moveTo>
                  <a:lnTo>
                    <a:pt x="0" y="288"/>
                  </a:lnTo>
                  <a:lnTo>
                    <a:pt x="2880" y="288"/>
                  </a:lnTo>
                  <a:lnTo>
                    <a:pt x="2838" y="256"/>
                  </a:lnTo>
                  <a:cubicBezTo>
                    <a:pt x="2838" y="256"/>
                    <a:pt x="2728" y="169"/>
                    <a:pt x="2660" y="134"/>
                  </a:cubicBezTo>
                  <a:cubicBezTo>
                    <a:pt x="2592" y="99"/>
                    <a:pt x="2502" y="67"/>
                    <a:pt x="2430" y="46"/>
                  </a:cubicBezTo>
                  <a:cubicBezTo>
                    <a:pt x="2358" y="25"/>
                    <a:pt x="2283" y="18"/>
                    <a:pt x="2230" y="10"/>
                  </a:cubicBezTo>
                  <a:lnTo>
                    <a:pt x="21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49001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4" name="Freeform 120"/>
            <p:cNvSpPr>
              <a:spLocks/>
            </p:cNvSpPr>
            <p:nvPr/>
          </p:nvSpPr>
          <p:spPr bwMode="auto">
            <a:xfrm>
              <a:off x="1305" y="2862"/>
              <a:ext cx="3174" cy="2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3194" y="290"/>
                </a:cxn>
                <a:cxn ang="0">
                  <a:pos x="3188" y="256"/>
                </a:cxn>
                <a:cxn ang="0">
                  <a:pos x="3160" y="146"/>
                </a:cxn>
                <a:cxn ang="0">
                  <a:pos x="3118" y="34"/>
                </a:cxn>
                <a:cxn ang="0">
                  <a:pos x="3102" y="2"/>
                </a:cxn>
                <a:cxn ang="0">
                  <a:pos x="0" y="0"/>
                </a:cxn>
              </a:cxnLst>
              <a:rect l="0" t="0" r="r" b="b"/>
              <a:pathLst>
                <a:path w="3194" h="290">
                  <a:moveTo>
                    <a:pt x="0" y="0"/>
                  </a:moveTo>
                  <a:lnTo>
                    <a:pt x="0" y="288"/>
                  </a:lnTo>
                  <a:lnTo>
                    <a:pt x="3194" y="290"/>
                  </a:lnTo>
                  <a:lnTo>
                    <a:pt x="3188" y="256"/>
                  </a:lnTo>
                  <a:cubicBezTo>
                    <a:pt x="3182" y="232"/>
                    <a:pt x="3172" y="183"/>
                    <a:pt x="3160" y="146"/>
                  </a:cubicBezTo>
                  <a:cubicBezTo>
                    <a:pt x="3146" y="103"/>
                    <a:pt x="3128" y="58"/>
                    <a:pt x="3118" y="34"/>
                  </a:cubicBezTo>
                  <a:lnTo>
                    <a:pt x="310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49001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5" name="Freeform 121"/>
            <p:cNvSpPr>
              <a:spLocks/>
            </p:cNvSpPr>
            <p:nvPr/>
          </p:nvSpPr>
          <p:spPr bwMode="auto">
            <a:xfrm>
              <a:off x="3595" y="3417"/>
              <a:ext cx="927" cy="290"/>
            </a:xfrm>
            <a:custGeom>
              <a:avLst/>
              <a:gdLst/>
              <a:ahLst/>
              <a:cxnLst>
                <a:cxn ang="0">
                  <a:pos x="0" y="290"/>
                </a:cxn>
                <a:cxn ang="0">
                  <a:pos x="0" y="2"/>
                </a:cxn>
                <a:cxn ang="0">
                  <a:pos x="3194" y="0"/>
                </a:cxn>
                <a:cxn ang="0">
                  <a:pos x="3176" y="156"/>
                </a:cxn>
                <a:cxn ang="0">
                  <a:pos x="3150" y="254"/>
                </a:cxn>
                <a:cxn ang="0">
                  <a:pos x="3140" y="290"/>
                </a:cxn>
                <a:cxn ang="0">
                  <a:pos x="0" y="290"/>
                </a:cxn>
              </a:cxnLst>
              <a:rect l="0" t="0" r="r" b="b"/>
              <a:pathLst>
                <a:path w="3194" h="290">
                  <a:moveTo>
                    <a:pt x="0" y="290"/>
                  </a:moveTo>
                  <a:lnTo>
                    <a:pt x="0" y="2"/>
                  </a:lnTo>
                  <a:lnTo>
                    <a:pt x="3194" y="0"/>
                  </a:lnTo>
                  <a:lnTo>
                    <a:pt x="3176" y="156"/>
                  </a:lnTo>
                  <a:cubicBezTo>
                    <a:pt x="3169" y="198"/>
                    <a:pt x="3162" y="232"/>
                    <a:pt x="3150" y="254"/>
                  </a:cubicBezTo>
                  <a:lnTo>
                    <a:pt x="3140" y="290"/>
                  </a:lnTo>
                  <a:lnTo>
                    <a:pt x="0" y="290"/>
                  </a:lnTo>
                  <a:close/>
                </a:path>
              </a:pathLst>
            </a:custGeom>
            <a:solidFill>
              <a:schemeClr val="bg1">
                <a:alpha val="49001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6" name="Rectangle 122"/>
            <p:cNvSpPr>
              <a:spLocks noChangeArrowheads="1"/>
            </p:cNvSpPr>
            <p:nvPr/>
          </p:nvSpPr>
          <p:spPr bwMode="auto">
            <a:xfrm>
              <a:off x="1877" y="3419"/>
              <a:ext cx="858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</p:grpSp>
      <p:sp>
        <p:nvSpPr>
          <p:cNvPr id="3149" name="Rectangle 77"/>
          <p:cNvSpPr>
            <a:spLocks noGrp="1" noChangeArrowheads="1"/>
          </p:cNvSpPr>
          <p:nvPr>
            <p:ph type="ctrTitle"/>
          </p:nvPr>
        </p:nvSpPr>
        <p:spPr>
          <a:xfrm>
            <a:off x="139700" y="1417638"/>
            <a:ext cx="8729663" cy="2011362"/>
          </a:xfrm>
        </p:spPr>
        <p:txBody>
          <a:bodyPr anchor="b"/>
          <a:lstStyle>
            <a:lvl1pPr>
              <a:defRPr sz="35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altLang="zh-CN"/>
          </a:p>
        </p:txBody>
      </p:sp>
      <p:sp>
        <p:nvSpPr>
          <p:cNvPr id="3150" name="Rectangle 78"/>
          <p:cNvSpPr>
            <a:spLocks noGrp="1" noChangeArrowheads="1"/>
          </p:cNvSpPr>
          <p:nvPr>
            <p:ph type="subTitle" idx="1"/>
          </p:nvPr>
        </p:nvSpPr>
        <p:spPr>
          <a:xfrm>
            <a:off x="182563" y="228600"/>
            <a:ext cx="4389437" cy="822325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1300"/>
            </a:lvl1pPr>
          </a:lstStyle>
          <a:p>
            <a:r>
              <a:rPr lang="zh-CN" altLang="en-US" dirty="0" smtClean="0"/>
              <a:t>单击此处编辑母版副标题样式</a:t>
            </a:r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083F0-88DC-40F6-8064-CC8DEE8A9EE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051AD-044A-4E60-A8B7-C9EE7F8F898D}" type="datetimeFigureOut">
              <a:rPr lang="zh-CN" altLang="en-US"/>
              <a:pPr>
                <a:defRPr/>
              </a:pPr>
              <a:t>2015-08-10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7663" y="593725"/>
            <a:ext cx="2171700" cy="57610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82563" y="593725"/>
            <a:ext cx="6362700" cy="57610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4BD37-75A6-4631-A809-3918B4D3597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2DC60-0625-42BA-B695-C6344DB72FFC}" type="datetimeFigureOut">
              <a:rPr lang="zh-CN" altLang="en-US"/>
              <a:pPr>
                <a:defRPr/>
              </a:pPr>
              <a:t>2015-08-10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17550-CFBF-4C4E-A836-5C1D495AE71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007C4-309D-4143-A624-CE642F905CD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523A1-9125-4C8B-A387-7BB91DCBBC4D}" type="datetimeFigureOut">
              <a:rPr lang="zh-CN" altLang="en-US"/>
              <a:pPr>
                <a:defRPr/>
              </a:pPr>
              <a:t>2015-08-10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7200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02163" y="1874838"/>
            <a:ext cx="4267200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1111F-1A2C-47A7-934E-9854B9601C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3804A-EC47-4187-AD35-2075688A8B9D}" type="datetimeFigureOut">
              <a:rPr lang="zh-CN" altLang="en-US"/>
              <a:pPr>
                <a:defRPr/>
              </a:pPr>
              <a:t>2015-08-10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61D13-2F43-4573-BBFE-36ED2FB1D8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FB7FF-DF30-4DF9-98BA-3AE20FF60413}" type="datetimeFigureOut">
              <a:rPr lang="zh-CN" altLang="en-US"/>
              <a:pPr>
                <a:defRPr/>
              </a:pPr>
              <a:t>2015-08-10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36C33-010E-4F7D-83F7-3EA12936C1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2A00-2BDE-48C8-91DA-A2A1FCC9CB60}" type="datetimeFigureOut">
              <a:rPr lang="zh-CN" altLang="en-US"/>
              <a:pPr>
                <a:defRPr/>
              </a:pPr>
              <a:t>2015-08-10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D18C6-62D3-4D03-81A1-F4EFC371C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D058D-F6AE-4BC1-8AA4-9825C0B6617B}" type="datetimeFigureOut">
              <a:rPr lang="zh-CN" altLang="en-US"/>
              <a:pPr>
                <a:defRPr/>
              </a:pPr>
              <a:t>2015-08-10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B4B67-4B07-4169-9A6D-2C994029DED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3A9D6-F60A-4825-9CE6-BD5162ADE1C6}" type="datetimeFigureOut">
              <a:rPr lang="zh-CN" altLang="en-US"/>
              <a:pPr>
                <a:defRPr/>
              </a:pPr>
              <a:t>2015-08-10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640EE-F50C-4FB8-94C9-D8E7A138F9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ED13-3E1D-467B-9302-D7242557F0B5}" type="datetimeFigureOut">
              <a:rPr lang="zh-CN" altLang="en-US"/>
              <a:pPr>
                <a:defRPr/>
              </a:pPr>
              <a:t>2015-08-10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593725"/>
            <a:ext cx="868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6800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auto">
          <a:xfrm flipV="1">
            <a:off x="274638" y="549275"/>
            <a:ext cx="8594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82563" y="6537325"/>
            <a:ext cx="3667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宋体" pitchFamily="2" charset="-122"/>
                <a:cs typeface="Arial" charset="0"/>
              </a:defRPr>
            </a:lvl1pPr>
          </a:lstStyle>
          <a:p>
            <a:pPr>
              <a:defRPr/>
            </a:pPr>
            <a:fld id="{82D88134-FEE1-415D-9722-79BBAB01EF2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54163" y="6537325"/>
            <a:ext cx="5943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宋体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61" name="Rectangle 3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6537325"/>
            <a:ext cx="10048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宋体" pitchFamily="2" charset="-122"/>
                <a:cs typeface="Arial" charset="0"/>
              </a:defRPr>
            </a:lvl1pPr>
          </a:lstStyle>
          <a:p>
            <a:pPr>
              <a:defRPr/>
            </a:pPr>
            <a:fld id="{FBCB67AD-84D6-4167-92D7-8B14C49603EF}" type="datetimeFigureOut">
              <a:rPr lang="zh-CN" altLang="en-US"/>
              <a:pPr>
                <a:defRPr/>
              </a:pPr>
              <a:t>2015-08-10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defRPr sz="1600">
          <a:solidFill>
            <a:schemeClr val="bg1"/>
          </a:solidFill>
          <a:latin typeface="+mn-lt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</a:defRPr>
      </a:lvl5pPr>
      <a:lvl6pPr marL="1997075" indent="-163513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</a:defRPr>
      </a:lvl6pPr>
      <a:lvl7pPr marL="2454275" indent="-163513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</a:defRPr>
      </a:lvl7pPr>
      <a:lvl8pPr marL="2911475" indent="-163513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</a:defRPr>
      </a:lvl8pPr>
      <a:lvl9pPr marL="3368675" indent="-163513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3988" y="554038"/>
            <a:ext cx="8245475" cy="498475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ea typeface="宋体" charset="-122"/>
              </a:rPr>
              <a:t>用例图 </a:t>
            </a:r>
            <a:r>
              <a:rPr lang="en-US" altLang="zh-CN" dirty="0" smtClean="0">
                <a:ea typeface="宋体" charset="-122"/>
              </a:rPr>
              <a:t>—— </a:t>
            </a:r>
            <a:r>
              <a:rPr lang="zh-CN" altLang="en-US" dirty="0" smtClean="0">
                <a:ea typeface="宋体" charset="-122"/>
              </a:rPr>
              <a:t>查询业务</a:t>
            </a:r>
          </a:p>
        </p:txBody>
      </p:sp>
      <p:grpSp>
        <p:nvGrpSpPr>
          <p:cNvPr id="2" name="组合 6"/>
          <p:cNvGrpSpPr>
            <a:grpSpLocks/>
          </p:cNvGrpSpPr>
          <p:nvPr/>
        </p:nvGrpSpPr>
        <p:grpSpPr bwMode="auto">
          <a:xfrm>
            <a:off x="1692275" y="2781300"/>
            <a:ext cx="1079500" cy="1166813"/>
            <a:chOff x="1475656" y="1844824"/>
            <a:chExt cx="792088" cy="755167"/>
          </a:xfrm>
        </p:grpSpPr>
        <p:pic>
          <p:nvPicPr>
            <p:cNvPr id="2359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1680" y="1844824"/>
              <a:ext cx="216024" cy="573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97" name="TextBox 8"/>
            <p:cNvSpPr txBox="1">
              <a:spLocks noChangeArrowheads="1"/>
            </p:cNvSpPr>
            <p:nvPr/>
          </p:nvSpPr>
          <p:spPr bwMode="auto">
            <a:xfrm>
              <a:off x="1475656" y="2420888"/>
              <a:ext cx="792088" cy="179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200"/>
                <a:t>车管所用户</a:t>
              </a:r>
            </a:p>
          </p:txBody>
        </p:sp>
      </p:grpSp>
      <p:sp>
        <p:nvSpPr>
          <p:cNvPr id="58" name="圆角矩形 57"/>
          <p:cNvSpPr/>
          <p:nvPr/>
        </p:nvSpPr>
        <p:spPr bwMode="auto">
          <a:xfrm>
            <a:off x="3059832" y="1412776"/>
            <a:ext cx="1440160" cy="50405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defRPr/>
            </a:pPr>
            <a:endParaRPr lang="zh-CN" altLang="en-US" sz="1600">
              <a:ea typeface="宋体" pitchFamily="2" charset="-122"/>
            </a:endParaRPr>
          </a:p>
        </p:txBody>
      </p:sp>
      <p:grpSp>
        <p:nvGrpSpPr>
          <p:cNvPr id="3" name="组合 11"/>
          <p:cNvGrpSpPr>
            <a:grpSpLocks/>
          </p:cNvGrpSpPr>
          <p:nvPr/>
        </p:nvGrpSpPr>
        <p:grpSpPr bwMode="auto">
          <a:xfrm>
            <a:off x="3203575" y="1557338"/>
            <a:ext cx="1512888" cy="946150"/>
            <a:chOff x="3923928" y="1988840"/>
            <a:chExt cx="1512168" cy="946557"/>
          </a:xfrm>
        </p:grpSpPr>
        <p:sp>
          <p:nvSpPr>
            <p:cNvPr id="10" name="椭圆 9"/>
            <p:cNvSpPr/>
            <p:nvPr/>
          </p:nvSpPr>
          <p:spPr bwMode="auto">
            <a:xfrm>
              <a:off x="3923928" y="1988840"/>
              <a:ext cx="1151977" cy="57651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US" altLang="zh-CN" sz="1600" dirty="0">
                  <a:solidFill>
                    <a:schemeClr val="tx1"/>
                  </a:solidFill>
                </a:rPr>
                <a:t>  UC11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595" name="TextBox 10"/>
            <p:cNvSpPr txBox="1">
              <a:spLocks noChangeArrowheads="1"/>
            </p:cNvSpPr>
            <p:nvPr/>
          </p:nvSpPr>
          <p:spPr bwMode="auto">
            <a:xfrm>
              <a:off x="3995936" y="2627620"/>
              <a:ext cx="14401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400"/>
                <a:t>机动车查询</a:t>
              </a:r>
            </a:p>
          </p:txBody>
        </p:sp>
      </p:grpSp>
      <p:grpSp>
        <p:nvGrpSpPr>
          <p:cNvPr id="4" name="组合 12"/>
          <p:cNvGrpSpPr>
            <a:grpSpLocks/>
          </p:cNvGrpSpPr>
          <p:nvPr/>
        </p:nvGrpSpPr>
        <p:grpSpPr bwMode="auto">
          <a:xfrm>
            <a:off x="3203575" y="2554288"/>
            <a:ext cx="1512888" cy="946150"/>
            <a:chOff x="3923928" y="1988840"/>
            <a:chExt cx="1512168" cy="946557"/>
          </a:xfrm>
        </p:grpSpPr>
        <p:sp>
          <p:nvSpPr>
            <p:cNvPr id="14" name="椭圆 13"/>
            <p:cNvSpPr/>
            <p:nvPr/>
          </p:nvSpPr>
          <p:spPr bwMode="auto">
            <a:xfrm>
              <a:off x="3923928" y="1988840"/>
              <a:ext cx="1151977" cy="57651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US" altLang="zh-CN" sz="1600" dirty="0">
                  <a:solidFill>
                    <a:schemeClr val="tx1"/>
                  </a:solidFill>
                </a:rPr>
                <a:t>  UC12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593" name="TextBox 14"/>
            <p:cNvSpPr txBox="1">
              <a:spLocks noChangeArrowheads="1"/>
            </p:cNvSpPr>
            <p:nvPr/>
          </p:nvSpPr>
          <p:spPr bwMode="auto">
            <a:xfrm>
              <a:off x="3995936" y="2627620"/>
              <a:ext cx="14401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400"/>
                <a:t>驾驶证查询</a:t>
              </a:r>
            </a:p>
          </p:txBody>
        </p:sp>
      </p:grpSp>
      <p:grpSp>
        <p:nvGrpSpPr>
          <p:cNvPr id="5" name="组合 15"/>
          <p:cNvGrpSpPr>
            <a:grpSpLocks/>
          </p:cNvGrpSpPr>
          <p:nvPr/>
        </p:nvGrpSpPr>
        <p:grpSpPr bwMode="auto">
          <a:xfrm>
            <a:off x="3203575" y="3562350"/>
            <a:ext cx="1512888" cy="946150"/>
            <a:chOff x="3923928" y="1988840"/>
            <a:chExt cx="1512168" cy="946557"/>
          </a:xfrm>
        </p:grpSpPr>
        <p:sp>
          <p:nvSpPr>
            <p:cNvPr id="17" name="椭圆 16"/>
            <p:cNvSpPr/>
            <p:nvPr/>
          </p:nvSpPr>
          <p:spPr bwMode="auto">
            <a:xfrm>
              <a:off x="3923928" y="1988840"/>
              <a:ext cx="1151977" cy="57651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US" altLang="zh-CN" sz="1600" dirty="0">
                  <a:solidFill>
                    <a:schemeClr val="tx1"/>
                  </a:solidFill>
                </a:rPr>
                <a:t>  UC13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591" name="TextBox 17"/>
            <p:cNvSpPr txBox="1">
              <a:spLocks noChangeArrowheads="1"/>
            </p:cNvSpPr>
            <p:nvPr/>
          </p:nvSpPr>
          <p:spPr bwMode="auto">
            <a:xfrm>
              <a:off x="3995936" y="2627620"/>
              <a:ext cx="14401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400"/>
                <a:t>交通违章查询</a:t>
              </a:r>
            </a:p>
          </p:txBody>
        </p:sp>
      </p:grpSp>
      <p:grpSp>
        <p:nvGrpSpPr>
          <p:cNvPr id="6" name="组合 18"/>
          <p:cNvGrpSpPr>
            <a:grpSpLocks/>
          </p:cNvGrpSpPr>
          <p:nvPr/>
        </p:nvGrpSpPr>
        <p:grpSpPr bwMode="auto">
          <a:xfrm>
            <a:off x="3203575" y="4498975"/>
            <a:ext cx="1512888" cy="946150"/>
            <a:chOff x="3923928" y="1988840"/>
            <a:chExt cx="1512168" cy="946557"/>
          </a:xfrm>
        </p:grpSpPr>
        <p:sp>
          <p:nvSpPr>
            <p:cNvPr id="20" name="椭圆 19"/>
            <p:cNvSpPr/>
            <p:nvPr/>
          </p:nvSpPr>
          <p:spPr bwMode="auto">
            <a:xfrm>
              <a:off x="3923928" y="1988840"/>
              <a:ext cx="1151977" cy="57651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US" altLang="zh-CN" sz="1600" dirty="0">
                  <a:solidFill>
                    <a:schemeClr val="tx1"/>
                  </a:solidFill>
                </a:rPr>
                <a:t>  UC14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589" name="TextBox 20"/>
            <p:cNvSpPr txBox="1">
              <a:spLocks noChangeArrowheads="1"/>
            </p:cNvSpPr>
            <p:nvPr/>
          </p:nvSpPr>
          <p:spPr bwMode="auto">
            <a:xfrm>
              <a:off x="3995936" y="2627620"/>
              <a:ext cx="14401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400"/>
                <a:t>交通事故查询</a:t>
              </a:r>
            </a:p>
          </p:txBody>
        </p:sp>
      </p:grpSp>
      <p:grpSp>
        <p:nvGrpSpPr>
          <p:cNvPr id="7" name="组合 25"/>
          <p:cNvGrpSpPr>
            <a:grpSpLocks/>
          </p:cNvGrpSpPr>
          <p:nvPr/>
        </p:nvGrpSpPr>
        <p:grpSpPr bwMode="auto">
          <a:xfrm>
            <a:off x="5219700" y="2565400"/>
            <a:ext cx="1081088" cy="1352550"/>
            <a:chOff x="1475656" y="1844824"/>
            <a:chExt cx="792088" cy="874570"/>
          </a:xfrm>
        </p:grpSpPr>
        <p:pic>
          <p:nvPicPr>
            <p:cNvPr id="2358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1680" y="1844824"/>
              <a:ext cx="216024" cy="573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87" name="TextBox 27"/>
            <p:cNvSpPr txBox="1">
              <a:spLocks noChangeArrowheads="1"/>
            </p:cNvSpPr>
            <p:nvPr/>
          </p:nvSpPr>
          <p:spPr bwMode="auto">
            <a:xfrm>
              <a:off x="1475656" y="2420888"/>
              <a:ext cx="792088" cy="298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200"/>
                <a:t>交警大队</a:t>
              </a:r>
              <a:r>
                <a:rPr lang="en-US" altLang="zh-CN" sz="1200"/>
                <a:t/>
              </a:r>
              <a:br>
                <a:rPr lang="en-US" altLang="zh-CN" sz="1200"/>
              </a:br>
              <a:r>
                <a:rPr lang="zh-CN" altLang="en-US" sz="1200"/>
                <a:t>业务用户</a:t>
              </a:r>
            </a:p>
          </p:txBody>
        </p:sp>
      </p:grpSp>
      <p:cxnSp>
        <p:nvCxnSpPr>
          <p:cNvPr id="23565" name="直接箭头连接符 60"/>
          <p:cNvCxnSpPr>
            <a:cxnSpLocks noChangeShapeType="1"/>
          </p:cNvCxnSpPr>
          <p:nvPr/>
        </p:nvCxnSpPr>
        <p:spPr bwMode="auto">
          <a:xfrm flipV="1">
            <a:off x="2281238" y="1844675"/>
            <a:ext cx="922337" cy="13795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3566" name="直接箭头连接符 62"/>
          <p:cNvCxnSpPr>
            <a:cxnSpLocks noChangeShapeType="1"/>
          </p:cNvCxnSpPr>
          <p:nvPr/>
        </p:nvCxnSpPr>
        <p:spPr bwMode="auto">
          <a:xfrm flipV="1">
            <a:off x="2281238" y="2843213"/>
            <a:ext cx="922337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3567" name="直接箭头连接符 65"/>
          <p:cNvCxnSpPr>
            <a:cxnSpLocks noChangeShapeType="1"/>
          </p:cNvCxnSpPr>
          <p:nvPr/>
        </p:nvCxnSpPr>
        <p:spPr bwMode="auto">
          <a:xfrm>
            <a:off x="2281238" y="3224213"/>
            <a:ext cx="922337" cy="627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3568" name="直接箭头连接符 68"/>
          <p:cNvCxnSpPr>
            <a:cxnSpLocks noChangeShapeType="1"/>
          </p:cNvCxnSpPr>
          <p:nvPr/>
        </p:nvCxnSpPr>
        <p:spPr bwMode="auto">
          <a:xfrm>
            <a:off x="2281238" y="3224213"/>
            <a:ext cx="922337" cy="1562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grpSp>
        <p:nvGrpSpPr>
          <p:cNvPr id="8" name="组合 18"/>
          <p:cNvGrpSpPr>
            <a:grpSpLocks/>
          </p:cNvGrpSpPr>
          <p:nvPr/>
        </p:nvGrpSpPr>
        <p:grpSpPr bwMode="auto">
          <a:xfrm>
            <a:off x="3203575" y="5445125"/>
            <a:ext cx="1512888" cy="946150"/>
            <a:chOff x="3923928" y="1988840"/>
            <a:chExt cx="1512168" cy="946557"/>
          </a:xfrm>
        </p:grpSpPr>
        <p:sp>
          <p:nvSpPr>
            <p:cNvPr id="57" name="椭圆 56"/>
            <p:cNvSpPr/>
            <p:nvPr/>
          </p:nvSpPr>
          <p:spPr bwMode="auto">
            <a:xfrm>
              <a:off x="3923928" y="1988840"/>
              <a:ext cx="1151977" cy="57651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US" altLang="zh-CN" sz="1600" dirty="0">
                  <a:solidFill>
                    <a:schemeClr val="tx1"/>
                  </a:solidFill>
                </a:rPr>
                <a:t>  UC15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585" name="TextBox 58"/>
            <p:cNvSpPr txBox="1">
              <a:spLocks noChangeArrowheads="1"/>
            </p:cNvSpPr>
            <p:nvPr/>
          </p:nvSpPr>
          <p:spPr bwMode="auto">
            <a:xfrm>
              <a:off x="3995936" y="2627620"/>
              <a:ext cx="14401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400"/>
                <a:t>危险品运输查询</a:t>
              </a:r>
            </a:p>
          </p:txBody>
        </p:sp>
      </p:grpSp>
      <p:cxnSp>
        <p:nvCxnSpPr>
          <p:cNvPr id="23570" name="直接箭头连接符 59"/>
          <p:cNvCxnSpPr>
            <a:cxnSpLocks noChangeShapeType="1"/>
            <a:endCxn id="57" idx="2"/>
          </p:cNvCxnSpPr>
          <p:nvPr/>
        </p:nvCxnSpPr>
        <p:spPr bwMode="auto">
          <a:xfrm>
            <a:off x="2281238" y="3224213"/>
            <a:ext cx="922337" cy="2508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grpSp>
        <p:nvGrpSpPr>
          <p:cNvPr id="9" name="组合 25"/>
          <p:cNvGrpSpPr>
            <a:grpSpLocks/>
          </p:cNvGrpSpPr>
          <p:nvPr/>
        </p:nvGrpSpPr>
        <p:grpSpPr bwMode="auto">
          <a:xfrm>
            <a:off x="5292725" y="4164013"/>
            <a:ext cx="1079500" cy="1352550"/>
            <a:chOff x="1475656" y="1844824"/>
            <a:chExt cx="792088" cy="874570"/>
          </a:xfrm>
        </p:grpSpPr>
        <p:pic>
          <p:nvPicPr>
            <p:cNvPr id="2358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1680" y="1844824"/>
              <a:ext cx="216024" cy="573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83" name="TextBox 67"/>
            <p:cNvSpPr txBox="1">
              <a:spLocks noChangeArrowheads="1"/>
            </p:cNvSpPr>
            <p:nvPr/>
          </p:nvSpPr>
          <p:spPr bwMode="auto">
            <a:xfrm>
              <a:off x="1475656" y="2420888"/>
              <a:ext cx="792088" cy="298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200"/>
                <a:t>交警大队</a:t>
              </a:r>
              <a:r>
                <a:rPr lang="en-US" altLang="zh-CN" sz="1200"/>
                <a:t/>
              </a:r>
              <a:br>
                <a:rPr lang="en-US" altLang="zh-CN" sz="1200"/>
              </a:br>
              <a:r>
                <a:rPr lang="zh-CN" altLang="en-US" sz="1200"/>
                <a:t>分析用户</a:t>
              </a:r>
            </a:p>
          </p:txBody>
        </p:sp>
      </p:grpSp>
      <p:cxnSp>
        <p:nvCxnSpPr>
          <p:cNvPr id="23572" name="直接箭头连接符 69"/>
          <p:cNvCxnSpPr>
            <a:cxnSpLocks noChangeShapeType="1"/>
            <a:endCxn id="10" idx="6"/>
          </p:cNvCxnSpPr>
          <p:nvPr/>
        </p:nvCxnSpPr>
        <p:spPr bwMode="auto">
          <a:xfrm rot="10800000">
            <a:off x="4356100" y="1844675"/>
            <a:ext cx="1158875" cy="11636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3573" name="直接箭头连接符 73"/>
          <p:cNvCxnSpPr>
            <a:cxnSpLocks noChangeShapeType="1"/>
            <a:endCxn id="14" idx="6"/>
          </p:cNvCxnSpPr>
          <p:nvPr/>
        </p:nvCxnSpPr>
        <p:spPr bwMode="auto">
          <a:xfrm rot="10800000">
            <a:off x="4356100" y="2843213"/>
            <a:ext cx="1158875" cy="165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3574" name="直接箭头连接符 77"/>
          <p:cNvCxnSpPr>
            <a:cxnSpLocks noChangeShapeType="1"/>
            <a:endCxn id="17" idx="6"/>
          </p:cNvCxnSpPr>
          <p:nvPr/>
        </p:nvCxnSpPr>
        <p:spPr bwMode="auto">
          <a:xfrm rot="10800000" flipV="1">
            <a:off x="4356100" y="3008313"/>
            <a:ext cx="1158875" cy="8429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3575" name="直接箭头连接符 81"/>
          <p:cNvCxnSpPr>
            <a:cxnSpLocks noChangeShapeType="1"/>
            <a:endCxn id="20" idx="6"/>
          </p:cNvCxnSpPr>
          <p:nvPr/>
        </p:nvCxnSpPr>
        <p:spPr bwMode="auto">
          <a:xfrm rot="10800000" flipV="1">
            <a:off x="4356100" y="3008313"/>
            <a:ext cx="1158875" cy="1778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3576" name="直接箭头连接符 86"/>
          <p:cNvCxnSpPr>
            <a:cxnSpLocks noChangeShapeType="1"/>
            <a:endCxn id="57" idx="6"/>
          </p:cNvCxnSpPr>
          <p:nvPr/>
        </p:nvCxnSpPr>
        <p:spPr bwMode="auto">
          <a:xfrm rot="10800000" flipV="1">
            <a:off x="4356100" y="3008313"/>
            <a:ext cx="1158875" cy="27241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3577" name="直接箭头连接符 90"/>
          <p:cNvCxnSpPr>
            <a:cxnSpLocks noChangeShapeType="1"/>
            <a:endCxn id="10" idx="6"/>
          </p:cNvCxnSpPr>
          <p:nvPr/>
        </p:nvCxnSpPr>
        <p:spPr bwMode="auto">
          <a:xfrm rot="10800000">
            <a:off x="4356100" y="1844675"/>
            <a:ext cx="1230313" cy="27638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3578" name="直接箭头连接符 93"/>
          <p:cNvCxnSpPr>
            <a:cxnSpLocks noChangeShapeType="1"/>
            <a:endCxn id="14" idx="6"/>
          </p:cNvCxnSpPr>
          <p:nvPr/>
        </p:nvCxnSpPr>
        <p:spPr bwMode="auto">
          <a:xfrm rot="10800000">
            <a:off x="4356100" y="2843213"/>
            <a:ext cx="1230313" cy="1765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3579" name="直接箭头连接符 96"/>
          <p:cNvCxnSpPr>
            <a:cxnSpLocks noChangeShapeType="1"/>
            <a:endCxn id="17" idx="6"/>
          </p:cNvCxnSpPr>
          <p:nvPr/>
        </p:nvCxnSpPr>
        <p:spPr bwMode="auto">
          <a:xfrm rot="10800000">
            <a:off x="4356100" y="3851275"/>
            <a:ext cx="1230313" cy="7572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3580" name="直接箭头连接符 99"/>
          <p:cNvCxnSpPr>
            <a:cxnSpLocks noChangeShapeType="1"/>
            <a:endCxn id="20" idx="6"/>
          </p:cNvCxnSpPr>
          <p:nvPr/>
        </p:nvCxnSpPr>
        <p:spPr bwMode="auto">
          <a:xfrm rot="10800000" flipV="1">
            <a:off x="4356100" y="4608513"/>
            <a:ext cx="1230313" cy="177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3581" name="直接箭头连接符 103"/>
          <p:cNvCxnSpPr>
            <a:cxnSpLocks noChangeShapeType="1"/>
            <a:endCxn id="57" idx="6"/>
          </p:cNvCxnSpPr>
          <p:nvPr/>
        </p:nvCxnSpPr>
        <p:spPr bwMode="auto">
          <a:xfrm rot="10800000" flipV="1">
            <a:off x="4356100" y="4608513"/>
            <a:ext cx="1230313" cy="11239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</p:spTree>
    <p:extLst>
      <p:ext uri="{BB962C8B-B14F-4D97-AF65-F5344CB8AC3E}">
        <p14:creationId xmlns="" xmlns:p14="http://schemas.microsoft.com/office/powerpoint/2010/main" val="177861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3988" y="554038"/>
            <a:ext cx="8245475" cy="498475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ea typeface="宋体" charset="-122"/>
              </a:rPr>
              <a:t>用例图 </a:t>
            </a:r>
            <a:r>
              <a:rPr lang="en-US" altLang="zh-CN" dirty="0" smtClean="0">
                <a:ea typeface="宋体" charset="-122"/>
              </a:rPr>
              <a:t>—— </a:t>
            </a:r>
            <a:r>
              <a:rPr lang="zh-CN" altLang="en-US" dirty="0" smtClean="0">
                <a:ea typeface="宋体" charset="-122"/>
              </a:rPr>
              <a:t>分析业务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187624" y="1268760"/>
          <a:ext cx="6939253" cy="5208240"/>
        </p:xfrm>
        <a:graphic>
          <a:graphicData uri="http://schemas.openxmlformats.org/presentationml/2006/ole">
            <p:oleObj spid="_x0000_s1026" name="Visio" r:id="rId3" imgW="6592214" imgH="4948123" progId="Visio.Drawing.11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079928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BM2009">
  <a:themeElements>
    <a:clrScheme name="IBM2009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999"/>
      </a:accent1>
      <a:accent2>
        <a:srgbClr val="71BFA7"/>
      </a:accent2>
      <a:accent3>
        <a:srgbClr val="FFFFFF"/>
      </a:accent3>
      <a:accent4>
        <a:srgbClr val="000000"/>
      </a:accent4>
      <a:accent5>
        <a:srgbClr val="AACACA"/>
      </a:accent5>
      <a:accent6>
        <a:srgbClr val="66AD97"/>
      </a:accent6>
      <a:hlink>
        <a:srgbClr val="7889FB"/>
      </a:hlink>
      <a:folHlink>
        <a:srgbClr val="9900CC"/>
      </a:folHlink>
    </a:clrScheme>
    <a:fontScheme name="IBM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BM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planet_white</Template>
  <TotalTime>11006</TotalTime>
  <Words>39</Words>
  <Application>Microsoft Office PowerPoint</Application>
  <PresentationFormat>全屏显示(4:3)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IBM2009</vt:lpstr>
      <vt:lpstr>Visio</vt:lpstr>
      <vt:lpstr>用例图 —— 查询业务</vt:lpstr>
      <vt:lpstr>用例图 —— 分析业务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江苏省检验检疫局SOA项目 IBM架构设计</dc:title>
  <dc:creator>chenyux</dc:creator>
  <cp:lastModifiedBy>Tong Liu</cp:lastModifiedBy>
  <cp:revision>345</cp:revision>
  <dcterms:created xsi:type="dcterms:W3CDTF">2010-09-02T02:25:13Z</dcterms:created>
  <dcterms:modified xsi:type="dcterms:W3CDTF">2015-08-10T01:20:48Z</dcterms:modified>
</cp:coreProperties>
</file>